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4"/>
  </p:notesMasterIdLst>
  <p:sldIdLst>
    <p:sldId id="273" r:id="rId6"/>
    <p:sldId id="283" r:id="rId7"/>
    <p:sldId id="276" r:id="rId8"/>
    <p:sldId id="287" r:id="rId9"/>
    <p:sldId id="278" r:id="rId10"/>
    <p:sldId id="284" r:id="rId11"/>
    <p:sldId id="285" r:id="rId12"/>
    <p:sldId id="286" r:id="rId1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00FFFF"/>
    <a:srgbClr val="66FFFF"/>
    <a:srgbClr val="000000"/>
    <a:srgbClr val="FFD457"/>
    <a:srgbClr val="006325"/>
    <a:srgbClr val="BCBEC0"/>
    <a:srgbClr val="E6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90" d="100"/>
          <a:sy n="90" d="100"/>
        </p:scale>
        <p:origin x="-2160" y="-606"/>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10/04/2018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dirty="0"/>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953000"/>
            <a:ext cx="8305800" cy="1066800"/>
          </a:xfrm>
        </p:spPr>
        <p:txBody>
          <a:bodyPr>
            <a:normAutofit/>
          </a:bodyPr>
          <a:lstStyle/>
          <a:p>
            <a:r>
              <a:rPr lang="en-US" sz="2800" b="1" dirty="0" smtClean="0">
                <a:solidFill>
                  <a:schemeClr val="tx1"/>
                </a:solidFill>
              </a:rPr>
              <a:t>Washoe County </a:t>
            </a:r>
            <a:r>
              <a:rPr lang="en-US" sz="2800" b="1" i="1" dirty="0" smtClean="0">
                <a:solidFill>
                  <a:schemeClr val="tx1"/>
                </a:solidFill>
              </a:rPr>
              <a:t>Board of Adjustment</a:t>
            </a:r>
          </a:p>
          <a:p>
            <a:pPr>
              <a:spcBef>
                <a:spcPts val="0"/>
              </a:spcBef>
            </a:pPr>
            <a:r>
              <a:rPr lang="en-US" sz="2400" b="1" i="1" dirty="0" smtClean="0">
                <a:solidFill>
                  <a:schemeClr val="tx1"/>
                </a:solidFill>
              </a:rPr>
              <a:t>October 4, 2018</a:t>
            </a:r>
          </a:p>
        </p:txBody>
      </p:sp>
      <p:sp>
        <p:nvSpPr>
          <p:cNvPr id="4" name="Title 3"/>
          <p:cNvSpPr>
            <a:spLocks noGrp="1"/>
          </p:cNvSpPr>
          <p:nvPr>
            <p:ph type="ctrTitle"/>
          </p:nvPr>
        </p:nvSpPr>
        <p:spPr>
          <a:xfrm>
            <a:off x="838200" y="76200"/>
            <a:ext cx="8229600" cy="811530"/>
          </a:xfrm>
        </p:spPr>
        <p:txBody>
          <a:bodyPr/>
          <a:lstStyle/>
          <a:p>
            <a:r>
              <a:rPr lang="en-US" sz="4000" dirty="0" smtClean="0">
                <a:solidFill>
                  <a:schemeClr val="tx1"/>
                </a:solidFill>
              </a:rPr>
              <a:t>WPVAR18-0005 (Blaszky-Wittmann)</a:t>
            </a:r>
            <a:endParaRPr lang="en-US" sz="4000" dirty="0">
              <a:solidFill>
                <a:schemeClr val="tx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990600"/>
            <a:ext cx="5410200" cy="4057650"/>
          </a:xfrm>
          <a:prstGeom prst="rect">
            <a:avLst/>
          </a:prstGeom>
        </p:spPr>
      </p:pic>
    </p:spTree>
    <p:extLst>
      <p:ext uri="{BB962C8B-B14F-4D97-AF65-F5344CB8AC3E}">
        <p14:creationId xmlns:p14="http://schemas.microsoft.com/office/powerpoint/2010/main" val="556600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848600" cy="792162"/>
          </a:xfrm>
        </p:spPr>
        <p:txBody>
          <a:bodyPr/>
          <a:lstStyle/>
          <a:p>
            <a:r>
              <a:rPr lang="en-US" dirty="0" smtClean="0"/>
              <a:t>Request</a:t>
            </a:r>
            <a:endParaRPr lang="en-US" dirty="0"/>
          </a:p>
        </p:txBody>
      </p:sp>
      <p:sp>
        <p:nvSpPr>
          <p:cNvPr id="4" name="Content Placeholder 3"/>
          <p:cNvSpPr>
            <a:spLocks noGrp="1"/>
          </p:cNvSpPr>
          <p:nvPr>
            <p:ph idx="1"/>
          </p:nvPr>
        </p:nvSpPr>
        <p:spPr>
          <a:xfrm>
            <a:off x="457200" y="1219200"/>
            <a:ext cx="8229600" cy="4038601"/>
          </a:xfrm>
        </p:spPr>
        <p:txBody>
          <a:bodyPr>
            <a:normAutofit/>
          </a:bodyPr>
          <a:lstStyle/>
          <a:p>
            <a:endParaRPr lang="en-US" dirty="0" smtClean="0"/>
          </a:p>
          <a:p>
            <a:pPr marL="0" indent="0">
              <a:buNone/>
            </a:pPr>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69" y="990600"/>
            <a:ext cx="7177069" cy="509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8529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924800" cy="792162"/>
          </a:xfrm>
        </p:spPr>
        <p:txBody>
          <a:bodyPr/>
          <a:lstStyle/>
          <a:p>
            <a:r>
              <a:rPr lang="en-US" dirty="0" smtClean="0"/>
              <a:t>Overview</a:t>
            </a:r>
            <a:endParaRPr lang="en-US"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258492" cy="502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697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0" y="1143000"/>
            <a:ext cx="3657600" cy="4648200"/>
          </a:xfrm>
        </p:spPr>
        <p:txBody>
          <a:bodyPr>
            <a:normAutofit fontScale="92500" lnSpcReduction="20000"/>
          </a:bodyPr>
          <a:lstStyle/>
          <a:p>
            <a:r>
              <a:rPr lang="en-US" dirty="0" smtClean="0"/>
              <a:t>Neighbor's garage built to property line. </a:t>
            </a:r>
          </a:p>
          <a:p>
            <a:r>
              <a:rPr lang="en-US" dirty="0" smtClean="0"/>
              <a:t>Subject property’s roof 8’ from property line and 19’ from edge of street. </a:t>
            </a:r>
          </a:p>
          <a:p>
            <a:r>
              <a:rPr lang="en-US" dirty="0" smtClean="0"/>
              <a:t>Construction impacts – </a:t>
            </a:r>
            <a:r>
              <a:rPr lang="en-US" smtClean="0"/>
              <a:t>good neighbors</a:t>
            </a:r>
            <a:endParaRPr lang="en-US" dirty="0" smtClean="0"/>
          </a:p>
        </p:txBody>
      </p:sp>
      <p:sp>
        <p:nvSpPr>
          <p:cNvPr id="3" name="Title 2"/>
          <p:cNvSpPr>
            <a:spLocks noGrp="1"/>
          </p:cNvSpPr>
          <p:nvPr>
            <p:ph type="title"/>
          </p:nvPr>
        </p:nvSpPr>
        <p:spPr>
          <a:xfrm>
            <a:off x="1219200" y="76200"/>
            <a:ext cx="7924800" cy="792162"/>
          </a:xfrm>
        </p:spPr>
        <p:txBody>
          <a:bodyPr/>
          <a:lstStyle/>
          <a:p>
            <a:r>
              <a:rPr lang="en-US" dirty="0" smtClean="0"/>
              <a:t>Neighbor’s Comments</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9943" t="8108" r="8089" b="35455"/>
          <a:stretch/>
        </p:blipFill>
        <p:spPr>
          <a:xfrm>
            <a:off x="990600" y="948268"/>
            <a:ext cx="3683001" cy="5176106"/>
          </a:xfrm>
          <a:prstGeom prst="rect">
            <a:avLst/>
          </a:prstGeom>
        </p:spPr>
      </p:pic>
      <p:sp>
        <p:nvSpPr>
          <p:cNvPr id="5" name="Rectangular Callout 4"/>
          <p:cNvSpPr/>
          <p:nvPr/>
        </p:nvSpPr>
        <p:spPr>
          <a:xfrm>
            <a:off x="228600" y="3733800"/>
            <a:ext cx="1219200" cy="1075267"/>
          </a:xfrm>
          <a:prstGeom prst="wedgeRectCallout">
            <a:avLst>
              <a:gd name="adj1" fmla="val 132586"/>
              <a:gd name="adj2" fmla="val 1598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449 Fairview Blvd</a:t>
            </a:r>
            <a:endParaRPr lang="en-US" dirty="0"/>
          </a:p>
        </p:txBody>
      </p:sp>
    </p:spTree>
    <p:extLst>
      <p:ext uri="{BB962C8B-B14F-4D97-AF65-F5344CB8AC3E}">
        <p14:creationId xmlns:p14="http://schemas.microsoft.com/office/powerpoint/2010/main" val="3761081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r>
              <a:rPr lang="en-US" dirty="0" smtClean="0"/>
              <a:t>Public Notice &amp; CAB</a:t>
            </a:r>
            <a:endParaRPr lang="en-US" dirty="0"/>
          </a:p>
        </p:txBody>
      </p:sp>
      <p:sp>
        <p:nvSpPr>
          <p:cNvPr id="4" name="Content Placeholder 3"/>
          <p:cNvSpPr>
            <a:spLocks noGrp="1"/>
          </p:cNvSpPr>
          <p:nvPr>
            <p:ph idx="1"/>
          </p:nvPr>
        </p:nvSpPr>
        <p:spPr>
          <a:xfrm>
            <a:off x="457200" y="1295400"/>
            <a:ext cx="8229600" cy="4038601"/>
          </a:xfrm>
        </p:spPr>
        <p:txBody>
          <a:bodyPr>
            <a:normAutofit/>
          </a:bodyPr>
          <a:lstStyle/>
          <a:p>
            <a:r>
              <a:rPr lang="en-US" dirty="0"/>
              <a:t>Notice sent to </a:t>
            </a:r>
            <a:r>
              <a:rPr lang="en-US" dirty="0" smtClean="0"/>
              <a:t>33 affected </a:t>
            </a:r>
            <a:r>
              <a:rPr lang="en-US" dirty="0"/>
              <a:t>property owners</a:t>
            </a:r>
          </a:p>
          <a:p>
            <a:r>
              <a:rPr lang="en-US" dirty="0" smtClean="0"/>
              <a:t>Incline Village/Crystal Bay CAB reviewed the application on  September 4, 2018</a:t>
            </a:r>
          </a:p>
          <a:p>
            <a:r>
              <a:rPr lang="en-US" dirty="0" smtClean="0"/>
              <a:t>CAB recommended approval</a:t>
            </a:r>
          </a:p>
          <a:p>
            <a:r>
              <a:rPr lang="en-US" dirty="0" smtClean="0"/>
              <a:t>Neighbor at 449 Fairview expressed concern about construction activity and restriction of views</a:t>
            </a:r>
          </a:p>
        </p:txBody>
      </p:sp>
    </p:spTree>
    <p:extLst>
      <p:ext uri="{BB962C8B-B14F-4D97-AF65-F5344CB8AC3E}">
        <p14:creationId xmlns:p14="http://schemas.microsoft.com/office/powerpoint/2010/main" val="3406720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r>
              <a:rPr lang="en-US" dirty="0" smtClean="0"/>
              <a:t>Reviewing Agencies</a:t>
            </a:r>
            <a:endParaRPr lang="en-US" dirty="0"/>
          </a:p>
        </p:txBody>
      </p:sp>
      <p:sp>
        <p:nvSpPr>
          <p:cNvPr id="4" name="Content Placeholder 3"/>
          <p:cNvSpPr>
            <a:spLocks noGrp="1"/>
          </p:cNvSpPr>
          <p:nvPr>
            <p:ph idx="1"/>
          </p:nvPr>
        </p:nvSpPr>
        <p:spPr>
          <a:xfrm>
            <a:off x="457200" y="1219200"/>
            <a:ext cx="8458200" cy="4572000"/>
          </a:xfrm>
        </p:spPr>
        <p:txBody>
          <a:bodyPr>
            <a:normAutofit lnSpcReduction="10000"/>
          </a:bodyPr>
          <a:lstStyle/>
          <a:p>
            <a:r>
              <a:rPr lang="en-US" dirty="0"/>
              <a:t>Washoe County Community Service</a:t>
            </a:r>
          </a:p>
          <a:p>
            <a:pPr lvl="1"/>
            <a:r>
              <a:rPr lang="en-US" dirty="0"/>
              <a:t>Planning </a:t>
            </a:r>
            <a:r>
              <a:rPr lang="en-US" dirty="0" smtClean="0"/>
              <a:t>Program</a:t>
            </a:r>
          </a:p>
          <a:p>
            <a:pPr lvl="1"/>
            <a:r>
              <a:rPr lang="en-US" dirty="0" smtClean="0"/>
              <a:t>Building Program</a:t>
            </a:r>
            <a:endParaRPr lang="en-US" dirty="0"/>
          </a:p>
          <a:p>
            <a:pPr lvl="1"/>
            <a:r>
              <a:rPr lang="en-US" dirty="0" smtClean="0"/>
              <a:t>Land Development</a:t>
            </a:r>
            <a:endParaRPr lang="en-US" dirty="0"/>
          </a:p>
          <a:p>
            <a:r>
              <a:rPr lang="en-US" dirty="0" smtClean="0"/>
              <a:t>Washoe County Health District</a:t>
            </a:r>
          </a:p>
          <a:p>
            <a:r>
              <a:rPr lang="en-US" dirty="0" smtClean="0"/>
              <a:t>North Lake Tahoe Fire </a:t>
            </a:r>
            <a:r>
              <a:rPr lang="en-US" dirty="0"/>
              <a:t>Protection District</a:t>
            </a:r>
          </a:p>
          <a:p>
            <a:r>
              <a:rPr lang="en-US" dirty="0" smtClean="0"/>
              <a:t>Incline Village General Improvement District</a:t>
            </a:r>
          </a:p>
          <a:p>
            <a:r>
              <a:rPr lang="en-US" dirty="0" smtClean="0"/>
              <a:t>Public Utilities (NV Energy, SW Gas, Charter)</a:t>
            </a:r>
          </a:p>
          <a:p>
            <a:endParaRPr lang="en-US" dirty="0"/>
          </a:p>
          <a:p>
            <a:endParaRPr lang="en-US" dirty="0"/>
          </a:p>
        </p:txBody>
      </p:sp>
    </p:spTree>
    <p:extLst>
      <p:ext uri="{BB962C8B-B14F-4D97-AF65-F5344CB8AC3E}">
        <p14:creationId xmlns:p14="http://schemas.microsoft.com/office/powerpoint/2010/main" val="2083886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76200"/>
            <a:ext cx="7848600" cy="838200"/>
          </a:xfrm>
        </p:spPr>
        <p:txBody>
          <a:bodyPr/>
          <a:lstStyle/>
          <a:p>
            <a:r>
              <a:rPr lang="en-US" sz="3600" dirty="0" smtClean="0">
                <a:solidFill>
                  <a:schemeClr val="bg1"/>
                </a:solidFill>
              </a:rPr>
              <a:t>Variance F</a:t>
            </a:r>
            <a:r>
              <a:rPr lang="en-US" sz="3600" dirty="0" smtClean="0"/>
              <a:t>indings</a:t>
            </a:r>
            <a:endParaRPr lang="en-US" sz="3600" dirty="0"/>
          </a:p>
        </p:txBody>
      </p:sp>
      <p:sp>
        <p:nvSpPr>
          <p:cNvPr id="4" name="Content Placeholder 3"/>
          <p:cNvSpPr>
            <a:spLocks noGrp="1"/>
          </p:cNvSpPr>
          <p:nvPr>
            <p:ph idx="1"/>
          </p:nvPr>
        </p:nvSpPr>
        <p:spPr>
          <a:xfrm>
            <a:off x="457200" y="1219200"/>
            <a:ext cx="8229600" cy="4648200"/>
          </a:xfrm>
        </p:spPr>
        <p:txBody>
          <a:bodyPr>
            <a:noAutofit/>
          </a:bodyPr>
          <a:lstStyle/>
          <a:p>
            <a:pPr marL="514350" lvl="0" indent="-514350" hangingPunct="0">
              <a:buFont typeface="+mj-lt"/>
              <a:buAutoNum type="arabicPeriod"/>
            </a:pPr>
            <a:r>
              <a:rPr lang="en-US" dirty="0"/>
              <a:t>Special </a:t>
            </a:r>
            <a:r>
              <a:rPr lang="en-US" dirty="0" smtClean="0"/>
              <a:t>Circumstances</a:t>
            </a:r>
            <a:endParaRPr lang="en-US" dirty="0"/>
          </a:p>
          <a:p>
            <a:pPr marL="514350" lvl="0" indent="-514350" hangingPunct="0">
              <a:buFont typeface="+mj-lt"/>
              <a:buAutoNum type="arabicPeriod"/>
            </a:pPr>
            <a:r>
              <a:rPr lang="en-US" dirty="0"/>
              <a:t>No </a:t>
            </a:r>
            <a:r>
              <a:rPr lang="en-US" dirty="0" smtClean="0"/>
              <a:t>Detriment</a:t>
            </a:r>
          </a:p>
          <a:p>
            <a:pPr marL="514350" lvl="0" indent="-514350" hangingPunct="0">
              <a:buFont typeface="+mj-lt"/>
              <a:buAutoNum type="arabicPeriod"/>
            </a:pPr>
            <a:r>
              <a:rPr lang="en-US" dirty="0" smtClean="0"/>
              <a:t>No </a:t>
            </a:r>
            <a:r>
              <a:rPr lang="en-US" dirty="0"/>
              <a:t>Special </a:t>
            </a:r>
            <a:r>
              <a:rPr lang="en-US" dirty="0" smtClean="0"/>
              <a:t>Privileges</a:t>
            </a:r>
            <a:endParaRPr lang="en-US" dirty="0"/>
          </a:p>
          <a:p>
            <a:pPr marL="514350" lvl="0" indent="-514350" hangingPunct="0">
              <a:buFont typeface="+mj-lt"/>
              <a:buAutoNum type="arabicPeriod"/>
            </a:pPr>
            <a:r>
              <a:rPr lang="en-US" dirty="0" smtClean="0"/>
              <a:t>Use Authorized</a:t>
            </a:r>
            <a:endParaRPr lang="en-US" dirty="0"/>
          </a:p>
          <a:p>
            <a:pPr marL="0" indent="0" hangingPunct="0">
              <a:buNone/>
            </a:pPr>
            <a:endParaRPr lang="en-US" dirty="0"/>
          </a:p>
        </p:txBody>
      </p:sp>
    </p:spTree>
    <p:extLst>
      <p:ext uri="{BB962C8B-B14F-4D97-AF65-F5344CB8AC3E}">
        <p14:creationId xmlns:p14="http://schemas.microsoft.com/office/powerpoint/2010/main" val="3799001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924800" cy="792162"/>
          </a:xfrm>
        </p:spPr>
        <p:txBody>
          <a:bodyPr/>
          <a:lstStyle/>
          <a:p>
            <a:r>
              <a:rPr lang="en-US" dirty="0" smtClean="0"/>
              <a:t>Possible Motion</a:t>
            </a:r>
            <a:endParaRPr lang="en-US" dirty="0"/>
          </a:p>
        </p:txBody>
      </p:sp>
      <p:sp>
        <p:nvSpPr>
          <p:cNvPr id="4" name="Content Placeholder 3"/>
          <p:cNvSpPr>
            <a:spLocks noGrp="1"/>
          </p:cNvSpPr>
          <p:nvPr>
            <p:ph idx="1"/>
          </p:nvPr>
        </p:nvSpPr>
        <p:spPr>
          <a:xfrm>
            <a:off x="457200" y="1219200"/>
            <a:ext cx="8229600" cy="4572000"/>
          </a:xfrm>
        </p:spPr>
        <p:txBody>
          <a:bodyPr>
            <a:normAutofit fontScale="92500" lnSpcReduction="10000"/>
          </a:bodyPr>
          <a:lstStyle/>
          <a:p>
            <a:pPr marL="0" indent="0" hangingPunct="0">
              <a:buNone/>
            </a:pPr>
            <a:r>
              <a:rPr lang="en-US" dirty="0"/>
              <a:t>I move that, after giving reasoned consideration to the information contained in the staff report and information received during the public hearing, the Washoe County Board of Adjustment approve Variance Case Number WPVAR18-0005 for Blaszyk-Wittmann with the Conditions of Approval included as Exhibit A for this matter, having made all four required findings in accordance with Washoe County Development Code Section </a:t>
            </a:r>
            <a:r>
              <a:rPr lang="en-US" dirty="0" smtClean="0"/>
              <a:t>110.804.25</a:t>
            </a:r>
            <a:endParaRPr lang="en-US" dirty="0"/>
          </a:p>
        </p:txBody>
      </p:sp>
    </p:spTree>
    <p:extLst>
      <p:ext uri="{BB962C8B-B14F-4D97-AF65-F5344CB8AC3E}">
        <p14:creationId xmlns:p14="http://schemas.microsoft.com/office/powerpoint/2010/main" val="3855694812"/>
      </p:ext>
    </p:extLst>
  </p:cSld>
  <p:clrMapOvr>
    <a:masterClrMapping/>
  </p:clrMapOvr>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200D7ED-6620-45A0-9F13-862FEFE886A3}">
  <ds:schemaRefs>
    <ds:schemaRef ds:uri="http://schemas.microsoft.com/office/2006/documentManagement/types"/>
    <ds:schemaRef ds:uri="CEA9126C-A9B1-4F4A-855C-DD0F845697D2"/>
    <ds:schemaRef ds:uri="http://schemas.microsoft.com/office/2006/metadata/properties"/>
    <ds:schemaRef ds:uri="http://purl.org/dc/elements/1.1/"/>
    <ds:schemaRef ds:uri="http://schemas.microsoft.com/sharepoint/v3"/>
    <ds:schemaRef ds:uri="http://schemas.microsoft.com/office/infopath/2007/PartnerControls"/>
    <ds:schemaRef ds:uri="http://schemas.openxmlformats.org/package/2006/metadata/core-properties"/>
    <ds:schemaRef ds:uri="a94d8b85-37e1-4d17-8d55-8b7d207932bb"/>
    <ds:schemaRef ds:uri="http://schemas.microsoft.com/sharepoint/v3/fields"/>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2205</TotalTime>
  <Words>203</Words>
  <Application>Microsoft Office PowerPoint</Application>
  <PresentationFormat>On-screen Show (4:3)</PresentationFormat>
  <Paragraphs>31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PowerPoint_Template_2015</vt:lpstr>
      <vt:lpstr>WPVAR18-0005 (Blaszky-Wittmann)</vt:lpstr>
      <vt:lpstr>Request</vt:lpstr>
      <vt:lpstr>Overview</vt:lpstr>
      <vt:lpstr>Neighbor’s Comments</vt:lpstr>
      <vt:lpstr>Public Notice &amp; CAB</vt:lpstr>
      <vt:lpstr>Reviewing Agencies</vt:lpstr>
      <vt:lpstr>Variance Findings</vt:lpstr>
      <vt:lpstr>Possible Motion</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donna fagan</cp:lastModifiedBy>
  <cp:revision>82</cp:revision>
  <cp:lastPrinted>2014-10-07T22:54:33Z</cp:lastPrinted>
  <dcterms:created xsi:type="dcterms:W3CDTF">2015-09-25T21:46:02Z</dcterms:created>
  <dcterms:modified xsi:type="dcterms:W3CDTF">2018-10-04T16:45:26Z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